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8" r:id="rId1"/>
  </p:sldMasterIdLst>
  <p:sldIdLst>
    <p:sldId id="256" r:id="rId2"/>
    <p:sldId id="261" r:id="rId3"/>
    <p:sldId id="262" r:id="rId4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756FB-E05E-443F-88A1-CFC9063899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4727" y="1597961"/>
            <a:ext cx="9144000" cy="316230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5DA97A-281B-4A77-9D2C-C5E6A860E6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4727" y="4902488"/>
            <a:ext cx="9144000" cy="985075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FD7BAE-E194-4223-BB4E-5E487863F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6/10/2026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21F6C9-7279-4DF8-9462-3EFEFA03F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457072-0A38-49AD-8D0D-0E42DD488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792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98199-C6CF-4DFF-A750-435F06CC7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F2D5EB-F993-411F-9DBA-971321FC0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A5D216-27F9-4078-8349-ABC9F614A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4F8A8-FBA7-4F25-ADEA-AF346495D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4609F8-5897-4724-8FA6-3EFDE8F2D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726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C0F0C-7BA8-490D-B4C9-CCE145DCD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6" y="1709738"/>
            <a:ext cx="9143999" cy="3050523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290E61-B837-4BE4-9BC7-6AF706BCCA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4726" y="4902488"/>
            <a:ext cx="9143999" cy="9850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52E15F-E46D-44C6-9FB9-07B0BC545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F6955-3667-4857-B35A-9E12F7988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14B309-D15E-4FA1-9B8D-8C1F3B56C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760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219AB-91F9-4F80-9B5D-2E6FE925F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19F334-D0CF-4DFD-BAA9-3ECD639B1F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77362" y="2227809"/>
            <a:ext cx="4942438" cy="39491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5E0B5D-4613-4DA7-BA20-58B19BE8A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27809"/>
            <a:ext cx="4855265" cy="39491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F311AB-0603-424D-BC42-0CEAB3562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3AA2AC-0C5F-4835-BE47-D780C2989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6C54C0-DFDA-4778-9EE8-5E5C30E05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760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F3603-5B09-4916-8324-A6BDAB4E0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6" y="365125"/>
            <a:ext cx="9942739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74073C-C15B-4218-9B84-6758955176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4725" y="1681163"/>
            <a:ext cx="491285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116D27-36F6-440B-A9BE-8B9499047C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4726" y="2505075"/>
            <a:ext cx="4912849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12010D-7AC4-4A70-A211-6A29274119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85526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AE85B5-3350-49A4-86A1-E5DAED4916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85526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73E874-D08B-4D81-B82D-5DF242E4A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174067-0FFA-41C3-A3A6-E8907CC32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947985-FBC0-4118-8877-2E327F637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187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E0282-3DE7-4AB9-83AC-AFEDD22AF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A7436C-706A-443F-86CD-4444C8281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B53292-7EA5-45D0-957F-636A44FC0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76F59D-34BB-462C-B506-040B9E982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130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E55245-AB52-41B4-9B28-55E6527DA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73B8AE-58B0-4FDF-8430-9D8D3DD53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9E4D91-8619-43C1-841B-B5F47DE01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602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DA660-DF93-4947-B93F-BF118D3B5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7" y="457200"/>
            <a:ext cx="368729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0292E-B3E1-4FD6-A7FA-C165BAC21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5844277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FB0ECC-817B-4A71-AFB5-FC60A2BC3A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84727" y="2253343"/>
            <a:ext cx="3687298" cy="361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788E0B-6135-4F59-A35A-2CA1A8BA4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0DEF36-4037-4E6D-988F-CC8E3F11C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5C0D2D-D878-4723-A002-5A601EFB4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445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C59D5-B8A1-4C9C-A61F-E082A4433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7" y="720433"/>
            <a:ext cx="3687298" cy="15873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CB4F5F-E6E7-45C3-B35C-80F81FB1A5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58277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633AB7-4F8E-4A9F-AC15-89E6A6E003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84727" y="2449286"/>
            <a:ext cx="3687298" cy="341970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4B526-866D-4E11-A7F9-081BD4EDF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758BF8-E962-4367-8495-62438FDD4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C20AE1-C97D-4E6C-9DB2-B2904C2CF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222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89E81-5CFF-4A28-B9C8-5D54E51DF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8A4CC8-DCB0-4E94-98A7-236E3D1866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D1F802-21C2-44B2-A419-55469D826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DB709-08FF-4C4A-8670-4CCA9146F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395375-1CC8-4950-8439-877451C42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726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E8BDF0-A155-454D-B3E2-AD15D0905A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73242" y="827313"/>
            <a:ext cx="2280557" cy="5061857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244E0D-96EC-4B35-BA5C-5DAFCC7281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27313"/>
            <a:ext cx="8115300" cy="5061857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ADC4E-9FB1-439F-B0FB-47F47B342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EE406-061A-4440-BA75-3B684FC84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6D93CF-F5F3-4897-A51E-47D577FDD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635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E192E3E-68A9-4F36-936C-1C8D0B9EF132}"/>
              </a:ext>
            </a:extLst>
          </p:cNvPr>
          <p:cNvSpPr/>
          <p:nvPr/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214EB0-7E6D-4536-9350-5CB688B56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362" y="720434"/>
            <a:ext cx="9950103" cy="15073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F5455E-4725-4924-BF7D-2E1FC9E39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7362" y="2427316"/>
            <a:ext cx="9950103" cy="35135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CAD9D9-1A1D-4438-9F3D-E5E58FD72F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43751" y="6356350"/>
            <a:ext cx="22966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8C28A28C-4C6A-46EA-90C0-4EE0B89CC5C7}" type="datetimeFigureOut">
              <a:rPr lang="en-US" smtClean="0"/>
              <a:pPr/>
              <a:t>6/10/2026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0A827-D7BF-4CA4-8C29-5AE54ADA47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610380" y="1926575"/>
            <a:ext cx="38303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717188-1DE1-4DA5-8161-21179E4ADE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0355" y="6356350"/>
            <a:ext cx="410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5DEF7F31-0B8A-474A-B86C-91F3817543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455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1" r:id="rId6"/>
    <p:sldLayoutId id="2147483737" r:id="rId7"/>
    <p:sldLayoutId id="2147483738" r:id="rId8"/>
    <p:sldLayoutId id="2147483739" r:id="rId9"/>
    <p:sldLayoutId id="2147483740" r:id="rId10"/>
    <p:sldLayoutId id="2147483742" r:id="rId11"/>
  </p:sldLayoutIdLs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200" b="1" kern="120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8B5E4EA8-E8AF-4DE2-81FD-338A059AC3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Multi-coloured smoke gradient">
            <a:extLst>
              <a:ext uri="{FF2B5EF4-FFF2-40B4-BE49-F238E27FC236}">
                <a16:creationId xmlns:a16="http://schemas.microsoft.com/office/drawing/2014/main" id="{80107D77-9893-4A98-E48E-1689A25B38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966" b="7764"/>
          <a:stretch>
            <a:fillRect/>
          </a:stretch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1F2A19A-CC19-4AE7-A29C-C80120466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283874"/>
            <a:ext cx="12191999" cy="4705352"/>
          </a:xfrm>
          <a:prstGeom prst="rect">
            <a:avLst/>
          </a:prstGeom>
          <a:gradFill flip="none" rotWithShape="1">
            <a:gsLst>
              <a:gs pos="45000">
                <a:srgbClr val="000000">
                  <a:alpha val="35000"/>
                </a:srgbClr>
              </a:gs>
              <a:gs pos="55000">
                <a:srgbClr val="000000">
                  <a:alpha val="35000"/>
                </a:srgbClr>
              </a:gs>
              <a:gs pos="25000">
                <a:srgbClr val="000000">
                  <a:alpha val="20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0"/>
                </a:srgbClr>
              </a:gs>
              <a:gs pos="75000">
                <a:srgbClr val="000000">
                  <a:alpha val="2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089B37A2-99F3-D620-594B-35113D14C6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87677" y="2030361"/>
            <a:ext cx="7816645" cy="1768430"/>
          </a:xfrm>
        </p:spPr>
        <p:txBody>
          <a:bodyPr>
            <a:normAutofit/>
          </a:bodyPr>
          <a:lstStyle/>
          <a:p>
            <a:pPr algn="ctr"/>
            <a:r>
              <a:rPr lang="hr-HR">
                <a:solidFill>
                  <a:srgbClr val="FFFFFF"/>
                </a:solidFill>
              </a:rPr>
              <a:t>FINANCIRANJE POTHVATA EMISIJOM DIONICA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484B45E3-6FC3-FD16-8AFA-18AE3DA764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37342" y="6248334"/>
            <a:ext cx="4456315" cy="609656"/>
          </a:xfrm>
        </p:spPr>
        <p:txBody>
          <a:bodyPr>
            <a:normAutofit/>
          </a:bodyPr>
          <a:lstStyle/>
          <a:p>
            <a:pPr algn="r"/>
            <a:r>
              <a:rPr lang="hr-HR" dirty="0"/>
              <a:t>Izradila: Marina Juriša, </a:t>
            </a:r>
            <a:r>
              <a:rPr lang="hr-HR" dirty="0" err="1"/>
              <a:t>dipl.oec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25360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7362" y="2223035"/>
            <a:ext cx="9950103" cy="40221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2800" dirty="0">
                <a:latin typeface="Calibri" panose="020F0502020204030204" pitchFamily="34" charset="0"/>
                <a:cs typeface="Calibri" panose="020F0502020204030204" pitchFamily="34" charset="0"/>
              </a:rPr>
              <a:t>Otvorite udžbenik str. 103-104 ili pretraživač na internetu kako bi odgovorili na slijedeća pitanja.</a:t>
            </a:r>
          </a:p>
          <a:p>
            <a:pPr marL="0" indent="0">
              <a:buNone/>
            </a:pPr>
            <a:r>
              <a:rPr lang="hr-HR" sz="2800" dirty="0">
                <a:latin typeface="Calibri" panose="020F0502020204030204" pitchFamily="34" charset="0"/>
                <a:cs typeface="Calibri" panose="020F0502020204030204" pitchFamily="34" charset="0"/>
              </a:rPr>
              <a:t>Odgovore pišete u bilježnicu.</a:t>
            </a:r>
          </a:p>
          <a:p>
            <a:pPr marL="0" indent="0">
              <a:buNone/>
            </a:pPr>
            <a:r>
              <a:rPr lang="hr-HR" sz="2800" dirty="0">
                <a:latin typeface="Calibri" panose="020F0502020204030204" pitchFamily="34" charset="0"/>
                <a:cs typeface="Calibri" panose="020F0502020204030204" pitchFamily="34" charset="0"/>
              </a:rPr>
              <a:t>Pripremite kratko izlaganje svojih odgovora.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77362" y="720434"/>
            <a:ext cx="9950103" cy="1118094"/>
          </a:xfrm>
        </p:spPr>
        <p:txBody>
          <a:bodyPr>
            <a:normAutofit/>
          </a:bodyPr>
          <a:lstStyle/>
          <a:p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FINANCIRANJE POTHVATA EMISIJOM DIONICA</a:t>
            </a:r>
          </a:p>
        </p:txBody>
      </p:sp>
    </p:spTree>
    <p:extLst>
      <p:ext uri="{BB962C8B-B14F-4D97-AF65-F5344CB8AC3E}">
        <p14:creationId xmlns:p14="http://schemas.microsoft.com/office/powerpoint/2010/main" val="2345839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C1623-B70D-A809-B605-4C8D8279E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2B6385C-D0CA-D697-EB4D-6730E1255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7362" y="2223035"/>
            <a:ext cx="9950103" cy="402212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hr-HR" sz="2800" dirty="0">
                <a:latin typeface="Calibri" panose="020F0502020204030204" pitchFamily="34" charset="0"/>
                <a:cs typeface="Calibri" panose="020F0502020204030204" pitchFamily="34" charset="0"/>
              </a:rPr>
              <a:t>Što je dioničko društvo, a što dionica?</a:t>
            </a:r>
          </a:p>
          <a:p>
            <a:pPr marL="514350" indent="-514350">
              <a:buFont typeface="+mj-lt"/>
              <a:buAutoNum type="arabicPeriod"/>
            </a:pPr>
            <a:r>
              <a:rPr lang="hr-HR" sz="2800" dirty="0">
                <a:latin typeface="Calibri" panose="020F0502020204030204" pitchFamily="34" charset="0"/>
                <a:cs typeface="Calibri" panose="020F0502020204030204" pitchFamily="34" charset="0"/>
              </a:rPr>
              <a:t>Što se događa s vlasništvom prilikom emisije dionica?</a:t>
            </a:r>
          </a:p>
          <a:p>
            <a:pPr marL="514350" indent="-514350">
              <a:buFont typeface="+mj-lt"/>
              <a:buAutoNum type="arabicPeriod"/>
            </a:pPr>
            <a:r>
              <a:rPr lang="hr-HR" sz="2800" dirty="0">
                <a:latin typeface="Calibri" panose="020F0502020204030204" pitchFamily="34" charset="0"/>
                <a:cs typeface="Calibri" panose="020F0502020204030204" pitchFamily="34" charset="0"/>
              </a:rPr>
              <a:t>Koji su prednosti dioničkog društva?</a:t>
            </a:r>
          </a:p>
          <a:p>
            <a:pPr marL="514350" indent="-514350">
              <a:buFont typeface="+mj-lt"/>
              <a:buAutoNum type="arabicPeriod"/>
            </a:pPr>
            <a:r>
              <a:rPr lang="hr-HR" sz="2800" dirty="0">
                <a:latin typeface="Calibri" panose="020F0502020204030204" pitchFamily="34" charset="0"/>
                <a:cs typeface="Calibri" panose="020F0502020204030204" pitchFamily="34" charset="0"/>
              </a:rPr>
              <a:t>Što je prospekt i koje podatke sadrži?</a:t>
            </a:r>
          </a:p>
          <a:p>
            <a:pPr marL="514350" indent="-514350">
              <a:buFont typeface="+mj-lt"/>
              <a:buAutoNum type="arabicPeriod"/>
            </a:pPr>
            <a:r>
              <a:rPr lang="hr-HR" sz="2800" dirty="0">
                <a:latin typeface="Calibri" panose="020F0502020204030204" pitchFamily="34" charset="0"/>
                <a:cs typeface="Calibri" panose="020F0502020204030204" pitchFamily="34" charset="0"/>
              </a:rPr>
              <a:t>Koje su prednosti i nedostatci financiranja emisijom dionica?</a:t>
            </a:r>
          </a:p>
          <a:p>
            <a:pPr marL="514350" indent="-514350">
              <a:buFont typeface="+mj-lt"/>
              <a:buAutoNum type="arabicPeriod"/>
            </a:pPr>
            <a:r>
              <a:rPr lang="hr-HR" sz="2800" dirty="0">
                <a:latin typeface="Calibri" panose="020F0502020204030204" pitchFamily="34" charset="0"/>
                <a:cs typeface="Calibri" panose="020F0502020204030204" pitchFamily="34" charset="0"/>
              </a:rPr>
              <a:t>Na internetu potraži koje poslove obavlja HANFA.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23309C4-B5BC-D424-137C-3927E7CFF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362" y="720434"/>
            <a:ext cx="9950103" cy="1118094"/>
          </a:xfrm>
        </p:spPr>
        <p:txBody>
          <a:bodyPr>
            <a:normAutofit/>
          </a:bodyPr>
          <a:lstStyle/>
          <a:p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FINANCIRANJE POTHVATA EMISIJOM DIONICA</a:t>
            </a:r>
          </a:p>
        </p:txBody>
      </p:sp>
    </p:spTree>
    <p:extLst>
      <p:ext uri="{BB962C8B-B14F-4D97-AF65-F5344CB8AC3E}">
        <p14:creationId xmlns:p14="http://schemas.microsoft.com/office/powerpoint/2010/main" val="3318660946"/>
      </p:ext>
    </p:extLst>
  </p:cSld>
  <p:clrMapOvr>
    <a:masterClrMapping/>
  </p:clrMapOvr>
</p:sld>
</file>

<file path=ppt/theme/theme1.xml><?xml version="1.0" encoding="utf-8"?>
<a:theme xmlns:a="http://schemas.openxmlformats.org/drawingml/2006/main" name="BlocksVTI">
  <a:themeElements>
    <a:clrScheme name="Blocks">
      <a:dk1>
        <a:sysClr val="windowText" lastClr="000000"/>
      </a:dk1>
      <a:lt1>
        <a:sysClr val="window" lastClr="FFFFFF"/>
      </a:lt1>
      <a:dk2>
        <a:srgbClr val="1B3843"/>
      </a:dk2>
      <a:lt2>
        <a:srgbClr val="F2F3F1"/>
      </a:lt2>
      <a:accent1>
        <a:srgbClr val="7A8592"/>
      </a:accent1>
      <a:accent2>
        <a:srgbClr val="8C8C96"/>
      </a:accent2>
      <a:accent3>
        <a:srgbClr val="7A6C76"/>
      </a:accent3>
      <a:accent4>
        <a:srgbClr val="A7AA9D"/>
      </a:accent4>
      <a:accent5>
        <a:srgbClr val="63787F"/>
      </a:accent5>
      <a:accent6>
        <a:srgbClr val="889DA5"/>
      </a:accent6>
      <a:hlink>
        <a:srgbClr val="71819B"/>
      </a:hlink>
      <a:folHlink>
        <a:srgbClr val="7E8B85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cksVTI" id="{31656FE6-20D8-4105-85EA-706EC9332BE9}" vid="{039DFFC9-9B25-4063-9235-B287A446F5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96</Words>
  <Application>Microsoft Office PowerPoint</Application>
  <PresentationFormat>Široki zaslon</PresentationFormat>
  <Paragraphs>13</Paragraphs>
  <Slides>3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3</vt:i4>
      </vt:variant>
    </vt:vector>
  </HeadingPairs>
  <TitlesOfParts>
    <vt:vector size="8" baseType="lpstr">
      <vt:lpstr>Arial</vt:lpstr>
      <vt:lpstr>Avenir Next LT Pro</vt:lpstr>
      <vt:lpstr>Avenir Next LT Pro Light</vt:lpstr>
      <vt:lpstr>Calibri</vt:lpstr>
      <vt:lpstr>BlocksVTI</vt:lpstr>
      <vt:lpstr>FINANCIRANJE POTHVATA EMISIJOM DIONICA</vt:lpstr>
      <vt:lpstr>FINANCIRANJE POTHVATA EMISIJOM DIONICA</vt:lpstr>
      <vt:lpstr>FINANCIRANJE POTHVATA EMISIJOM DIONICA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Marina Juriša</dc:creator>
  <cp:lastModifiedBy>Marina Juriša</cp:lastModifiedBy>
  <cp:revision>3</cp:revision>
  <dcterms:created xsi:type="dcterms:W3CDTF">2026-01-20T11:06:15Z</dcterms:created>
  <dcterms:modified xsi:type="dcterms:W3CDTF">2026-06-10T15:26:48Z</dcterms:modified>
</cp:coreProperties>
</file>